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2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372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081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5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897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772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117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93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581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978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356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255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995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6100" y="1217268"/>
            <a:ext cx="9144000" cy="2387600"/>
          </a:xfrm>
        </p:spPr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6100" y="3696943"/>
            <a:ext cx="9144000" cy="1655762"/>
          </a:xfrm>
        </p:spPr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566832" y="-2060749"/>
            <a:ext cx="6763096" cy="110744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0577" y="390351"/>
            <a:ext cx="9191625" cy="6172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16200000">
            <a:off x="-3222715" y="586327"/>
            <a:ext cx="77089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 dirty="0"/>
          </a:p>
          <a:p>
            <a:endParaRPr lang="en-GB" b="1" dirty="0"/>
          </a:p>
          <a:p>
            <a:r>
              <a:rPr lang="en-GB" sz="2000" b="1" dirty="0"/>
              <a:t>Maths</a:t>
            </a:r>
          </a:p>
          <a:p>
            <a:r>
              <a:rPr lang="en-GB" sz="2000" b="1" dirty="0"/>
              <a:t>Transformations</a:t>
            </a:r>
          </a:p>
        </p:txBody>
      </p:sp>
    </p:spTree>
    <p:extLst>
      <p:ext uri="{BB962C8B-B14F-4D97-AF65-F5344CB8AC3E}">
        <p14:creationId xmlns:p14="http://schemas.microsoft.com/office/powerpoint/2010/main" val="226374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25555" y="-2060749"/>
            <a:ext cx="6763096" cy="110744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9125" y="365125"/>
            <a:ext cx="9277350" cy="6096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16200000">
            <a:off x="-2666999" y="1879600"/>
            <a:ext cx="770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Venn diagrams</a:t>
            </a:r>
          </a:p>
        </p:txBody>
      </p:sp>
    </p:spTree>
    <p:extLst>
      <p:ext uri="{BB962C8B-B14F-4D97-AF65-F5344CB8AC3E}">
        <p14:creationId xmlns:p14="http://schemas.microsoft.com/office/powerpoint/2010/main" val="3503751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Southmoor Multi Academy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Tallintire</dc:creator>
  <cp:lastModifiedBy>Mr. A. Brown</cp:lastModifiedBy>
  <cp:revision>8</cp:revision>
  <dcterms:created xsi:type="dcterms:W3CDTF">2021-10-08T15:07:30Z</dcterms:created>
  <dcterms:modified xsi:type="dcterms:W3CDTF">2024-11-06T08:09:50Z</dcterms:modified>
</cp:coreProperties>
</file>