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317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049802-3DEC-4C87-A500-0DE80398B0D2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DFDBD-7962-4B68-8928-F6AF43A12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56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DFDBD-7962-4B68-8928-F6AF43A1233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740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DFDBD-7962-4B68-8928-F6AF43A12336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726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65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730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604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254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68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6700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056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410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487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90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5139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36B5-9789-4162-9055-4EFA3F8C71E7}" type="datetimeFigureOut">
              <a:rPr lang="en-GB" smtClean="0"/>
              <a:t>18/02/2025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D9CA2-147B-4FAB-B58A-C24415FBBF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49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173C502-97B9-49D3-8434-AF916D09E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57E8658C-DD46-4723-9A82-7C4C615CA9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841"/>
            <a:ext cx="6858000" cy="98041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A79D4C-0CE1-433B-BC71-F53350D353D0}"/>
              </a:ext>
            </a:extLst>
          </p:cNvPr>
          <p:cNvSpPr txBox="1"/>
          <p:nvPr/>
        </p:nvSpPr>
        <p:spPr>
          <a:xfrm>
            <a:off x="1775790" y="207857"/>
            <a:ext cx="412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Maths – Y10H. Spring 2 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A49765D0-6935-47AD-AF56-DC0A7C25C281}"/>
              </a:ext>
            </a:extLst>
          </p:cNvPr>
          <p:cNvSpPr/>
          <p:nvPr/>
        </p:nvSpPr>
        <p:spPr>
          <a:xfrm>
            <a:off x="923555" y="642062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Pythagoras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3CB02B6-06C6-4DFE-BC85-50C8A3D98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61314"/>
            <a:ext cx="6858000" cy="906780"/>
          </a:xfrm>
          <a:prstGeom prst="rect">
            <a:avLst/>
          </a:prstGeom>
        </p:spPr>
      </p:pic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EAFFFCF2-02B3-41CE-9FAE-6EF374A762D0}"/>
              </a:ext>
            </a:extLst>
          </p:cNvPr>
          <p:cNvSpPr/>
          <p:nvPr/>
        </p:nvSpPr>
        <p:spPr>
          <a:xfrm>
            <a:off x="973698" y="5306530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Transformations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CC9E8FD-B58E-46B8-BE7B-05E65DF5FC8D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444" y="1316008"/>
            <a:ext cx="5840317" cy="349323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D82E3A2-0DEA-4952-A22C-995DBDE63176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18444" y="5795480"/>
            <a:ext cx="5840317" cy="3755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794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173C502-97B9-49D3-8434-AF916D09EB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 descr="Background pattern&#10;&#10;Description automatically generated">
            <a:extLst>
              <a:ext uri="{FF2B5EF4-FFF2-40B4-BE49-F238E27FC236}">
                <a16:creationId xmlns:a16="http://schemas.microsoft.com/office/drawing/2014/main" id="{57E8658C-DD46-4723-9A82-7C4C615CA9B7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1841"/>
            <a:ext cx="6858000" cy="980415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DA79D4C-0CE1-433B-BC71-F53350D353D0}"/>
              </a:ext>
            </a:extLst>
          </p:cNvPr>
          <p:cNvSpPr txBox="1"/>
          <p:nvPr/>
        </p:nvSpPr>
        <p:spPr>
          <a:xfrm>
            <a:off x="1775790" y="207857"/>
            <a:ext cx="41277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Maths – Y10H. Spring 2 </a:t>
            </a:r>
          </a:p>
        </p:txBody>
      </p:sp>
      <p:sp>
        <p:nvSpPr>
          <p:cNvPr id="11" name="Rounded Rectangle 2">
            <a:extLst>
              <a:ext uri="{FF2B5EF4-FFF2-40B4-BE49-F238E27FC236}">
                <a16:creationId xmlns:a16="http://schemas.microsoft.com/office/drawing/2014/main" id="{A49765D0-6935-47AD-AF56-DC0A7C25C281}"/>
              </a:ext>
            </a:extLst>
          </p:cNvPr>
          <p:cNvSpPr/>
          <p:nvPr/>
        </p:nvSpPr>
        <p:spPr>
          <a:xfrm>
            <a:off x="923555" y="642062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Further Trigonometry 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B3CB02B6-06C6-4DFE-BC85-50C8A3D98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861314"/>
            <a:ext cx="6858000" cy="906780"/>
          </a:xfrm>
          <a:prstGeom prst="rect">
            <a:avLst/>
          </a:prstGeom>
        </p:spPr>
      </p:pic>
      <p:sp>
        <p:nvSpPr>
          <p:cNvPr id="35" name="Rounded Rectangle 2">
            <a:extLst>
              <a:ext uri="{FF2B5EF4-FFF2-40B4-BE49-F238E27FC236}">
                <a16:creationId xmlns:a16="http://schemas.microsoft.com/office/drawing/2014/main" id="{EAFFFCF2-02B3-41CE-9FAE-6EF374A762D0}"/>
              </a:ext>
            </a:extLst>
          </p:cNvPr>
          <p:cNvSpPr/>
          <p:nvPr/>
        </p:nvSpPr>
        <p:spPr>
          <a:xfrm>
            <a:off x="973698" y="5306530"/>
            <a:ext cx="4929811" cy="296730"/>
          </a:xfrm>
          <a:prstGeom prst="roundRect">
            <a:avLst/>
          </a:prstGeom>
          <a:noFill/>
          <a:ln w="38100">
            <a:solidFill>
              <a:srgbClr val="2C278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rgbClr val="2C278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Bounds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A415614-50FF-4529-B8D9-CC5C0904D66A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8041" y="5924683"/>
            <a:ext cx="6201917" cy="35470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E1AD491-92DF-4C21-AD9D-D2CF3BA0187A}"/>
              </a:ext>
            </a:extLst>
          </p:cNvPr>
          <p:cNvPicPr>
            <a:picLocks noChangeAspect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5004" y="1283568"/>
            <a:ext cx="6027989" cy="3499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573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572</TotalTime>
  <Words>19</Words>
  <Application>Microsoft Office PowerPoint</Application>
  <PresentationFormat>A4 Paper (210x297 mm)</PresentationFormat>
  <Paragraphs>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D Corner</dc:creator>
  <cp:lastModifiedBy>Mr. A. Brown</cp:lastModifiedBy>
  <cp:revision>22</cp:revision>
  <dcterms:created xsi:type="dcterms:W3CDTF">2024-10-17T15:14:42Z</dcterms:created>
  <dcterms:modified xsi:type="dcterms:W3CDTF">2025-02-18T15:23:13Z</dcterms:modified>
</cp:coreProperties>
</file>