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49802-3DEC-4C87-A500-0DE80398B0D2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DFDBD-7962-4B68-8928-F6AF43A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5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DFDBD-7962-4B68-8928-F6AF43A123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4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DFDBD-7962-4B68-8928-F6AF43A123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2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3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60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5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8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0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1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8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3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36B5-9789-4162-9055-4EFA3F8C71E7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4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73C502-97B9-49D3-8434-AF916D09E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57E8658C-DD46-4723-9A82-7C4C615CA9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841"/>
            <a:ext cx="6858000" cy="9804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A79D4C-0CE1-433B-BC71-F53350D353D0}"/>
              </a:ext>
            </a:extLst>
          </p:cNvPr>
          <p:cNvSpPr txBox="1"/>
          <p:nvPr/>
        </p:nvSpPr>
        <p:spPr>
          <a:xfrm>
            <a:off x="1775790" y="207857"/>
            <a:ext cx="412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Maths – Y10H. Spring 2 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A49765D0-6935-47AD-AF56-DC0A7C25C281}"/>
              </a:ext>
            </a:extLst>
          </p:cNvPr>
          <p:cNvSpPr/>
          <p:nvPr/>
        </p:nvSpPr>
        <p:spPr>
          <a:xfrm>
            <a:off x="923555" y="642062"/>
            <a:ext cx="4929811" cy="29673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Pythagoras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CB02B6-06C6-4DFE-BC85-50C8A3D98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61314"/>
            <a:ext cx="6858000" cy="906780"/>
          </a:xfrm>
          <a:prstGeom prst="rect">
            <a:avLst/>
          </a:prstGeom>
        </p:spPr>
      </p:pic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EAFFFCF2-02B3-41CE-9FAE-6EF374A762D0}"/>
              </a:ext>
            </a:extLst>
          </p:cNvPr>
          <p:cNvSpPr/>
          <p:nvPr/>
        </p:nvSpPr>
        <p:spPr>
          <a:xfrm>
            <a:off x="973698" y="5306530"/>
            <a:ext cx="4929811" cy="29673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Transformations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C9E8FD-B58E-46B8-BE7B-05E65DF5FC8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444" y="1316008"/>
            <a:ext cx="5840317" cy="34932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D82E3A2-0DEA-4952-A22C-995DBDE63176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444" y="5795480"/>
            <a:ext cx="5840317" cy="375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9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173C502-97B9-49D3-8434-AF916D09E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57E8658C-DD46-4723-9A82-7C4C615CA9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841"/>
            <a:ext cx="6858000" cy="9804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A79D4C-0CE1-433B-BC71-F53350D353D0}"/>
              </a:ext>
            </a:extLst>
          </p:cNvPr>
          <p:cNvSpPr txBox="1"/>
          <p:nvPr/>
        </p:nvSpPr>
        <p:spPr>
          <a:xfrm>
            <a:off x="1775790" y="207857"/>
            <a:ext cx="4127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Maths – Y10H. Spring 2 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A49765D0-6935-47AD-AF56-DC0A7C25C281}"/>
              </a:ext>
            </a:extLst>
          </p:cNvPr>
          <p:cNvSpPr/>
          <p:nvPr/>
        </p:nvSpPr>
        <p:spPr>
          <a:xfrm>
            <a:off x="923555" y="642062"/>
            <a:ext cx="4929811" cy="29673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Further Trigonometry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CB02B6-06C6-4DFE-BC85-50C8A3D98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61314"/>
            <a:ext cx="6858000" cy="906780"/>
          </a:xfrm>
          <a:prstGeom prst="rect">
            <a:avLst/>
          </a:prstGeom>
        </p:spPr>
      </p:pic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EAFFFCF2-02B3-41CE-9FAE-6EF374A762D0}"/>
              </a:ext>
            </a:extLst>
          </p:cNvPr>
          <p:cNvSpPr/>
          <p:nvPr/>
        </p:nvSpPr>
        <p:spPr>
          <a:xfrm>
            <a:off x="973698" y="5306530"/>
            <a:ext cx="4929811" cy="29673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Bounds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415614-50FF-4529-B8D9-CC5C0904D66A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8041" y="5924683"/>
            <a:ext cx="6201917" cy="35470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1AD491-92DF-4C21-AD9D-D2CF3BA0187A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004" y="1283568"/>
            <a:ext cx="6027989" cy="3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19</Words>
  <Application>Microsoft Office PowerPoint</Application>
  <PresentationFormat>A4 Paper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D Corner</dc:creator>
  <cp:lastModifiedBy>Mr. A. Brown</cp:lastModifiedBy>
  <cp:revision>22</cp:revision>
  <dcterms:created xsi:type="dcterms:W3CDTF">2024-10-17T15:14:42Z</dcterms:created>
  <dcterms:modified xsi:type="dcterms:W3CDTF">2025-02-18T15:23:13Z</dcterms:modified>
</cp:coreProperties>
</file>