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61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222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41F78-ECBB-415C-8796-71D8A0A59FDC}" type="datetimeFigureOut">
              <a:rPr lang="en-GB" smtClean="0"/>
              <a:t>10/12/2024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E3681-141C-4947-B129-1F94B3469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43723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41F78-ECBB-415C-8796-71D8A0A59FDC}" type="datetimeFigureOut">
              <a:rPr lang="en-GB" smtClean="0"/>
              <a:t>10/12/2024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E3681-141C-4947-B129-1F94B3469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60817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41F78-ECBB-415C-8796-71D8A0A59FDC}" type="datetimeFigureOut">
              <a:rPr lang="en-GB" smtClean="0"/>
              <a:t>10/12/2024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E3681-141C-4947-B129-1F94B3469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751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41F78-ECBB-415C-8796-71D8A0A59FDC}" type="datetimeFigureOut">
              <a:rPr lang="en-GB" smtClean="0"/>
              <a:t>10/12/2024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E3681-141C-4947-B129-1F94B3469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6897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41F78-ECBB-415C-8796-71D8A0A59FDC}" type="datetimeFigureOut">
              <a:rPr lang="en-GB" smtClean="0"/>
              <a:t>10/12/2024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E3681-141C-4947-B129-1F94B3469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87727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41F78-ECBB-415C-8796-71D8A0A59FDC}" type="datetimeFigureOut">
              <a:rPr lang="en-GB" smtClean="0"/>
              <a:t>10/12/2024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E3681-141C-4947-B129-1F94B3469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31174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41F78-ECBB-415C-8796-71D8A0A59FDC}" type="datetimeFigureOut">
              <a:rPr lang="en-GB" smtClean="0"/>
              <a:t>10/12/2024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E3681-141C-4947-B129-1F94B3469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3936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41F78-ECBB-415C-8796-71D8A0A59FDC}" type="datetimeFigureOut">
              <a:rPr lang="en-GB" smtClean="0"/>
              <a:t>10/12/2024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E3681-141C-4947-B129-1F94B3469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25818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41F78-ECBB-415C-8796-71D8A0A59FDC}" type="datetimeFigureOut">
              <a:rPr lang="en-GB" smtClean="0"/>
              <a:t>10/12/2024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E3681-141C-4947-B129-1F94B3469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39784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41F78-ECBB-415C-8796-71D8A0A59FDC}" type="datetimeFigureOut">
              <a:rPr lang="en-GB" smtClean="0"/>
              <a:t>10/12/2024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E3681-141C-4947-B129-1F94B3469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73560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41F78-ECBB-415C-8796-71D8A0A59FDC}" type="datetimeFigureOut">
              <a:rPr lang="en-GB" smtClean="0"/>
              <a:t>10/12/2024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E3681-141C-4947-B129-1F94B3469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3255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A41F78-ECBB-415C-8796-71D8A0A59FDC}" type="datetimeFigureOut">
              <a:rPr lang="en-GB" smtClean="0"/>
              <a:t>10/12/2024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CE3681-141C-4947-B129-1F94B3469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59953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16100" y="1217268"/>
            <a:ext cx="9144000" cy="2387600"/>
          </a:xfrm>
        </p:spPr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16100" y="3696943"/>
            <a:ext cx="9144000" cy="1655762"/>
          </a:xfrm>
        </p:spPr>
        <p:txBody>
          <a:bodyPr/>
          <a:lstStyle/>
          <a:p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2625555" y="-2060749"/>
            <a:ext cx="6763096" cy="1107440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79612" y="347488"/>
            <a:ext cx="9401175" cy="6257925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 rot="16200000">
            <a:off x="-2666999" y="1879600"/>
            <a:ext cx="7708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Expanding &amp; Factorising</a:t>
            </a:r>
          </a:p>
        </p:txBody>
      </p:sp>
    </p:spTree>
    <p:extLst>
      <p:ext uri="{BB962C8B-B14F-4D97-AF65-F5344CB8AC3E}">
        <p14:creationId xmlns:p14="http://schemas.microsoft.com/office/powerpoint/2010/main" val="38371715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2625555" y="-2060749"/>
            <a:ext cx="6763096" cy="1107440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00250" y="371301"/>
            <a:ext cx="9353550" cy="62103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 rot="16200000">
            <a:off x="-2666999" y="1879600"/>
            <a:ext cx="7708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Ratio</a:t>
            </a:r>
          </a:p>
        </p:txBody>
      </p:sp>
    </p:spTree>
    <p:extLst>
      <p:ext uri="{BB962C8B-B14F-4D97-AF65-F5344CB8AC3E}">
        <p14:creationId xmlns:p14="http://schemas.microsoft.com/office/powerpoint/2010/main" val="9546574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2625555" y="-2060749"/>
            <a:ext cx="6763096" cy="1107440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01812" y="365125"/>
            <a:ext cx="9401175" cy="612457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 rot="16200000">
            <a:off x="-2666999" y="1879600"/>
            <a:ext cx="7708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Averages</a:t>
            </a:r>
          </a:p>
        </p:txBody>
      </p:sp>
    </p:spTree>
    <p:extLst>
      <p:ext uri="{BB962C8B-B14F-4D97-AF65-F5344CB8AC3E}">
        <p14:creationId xmlns:p14="http://schemas.microsoft.com/office/powerpoint/2010/main" val="706773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5</Words>
  <Application>Microsoft Office PowerPoint</Application>
  <PresentationFormat>Widescreen</PresentationFormat>
  <Paragraphs>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>Southmoor Multi Academy Trust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Samantha Tallintire</dc:creator>
  <cp:lastModifiedBy>Mr. A. Brown</cp:lastModifiedBy>
  <cp:revision>11</cp:revision>
  <dcterms:created xsi:type="dcterms:W3CDTF">2021-10-08T15:07:30Z</dcterms:created>
  <dcterms:modified xsi:type="dcterms:W3CDTF">2024-12-10T07:51:44Z</dcterms:modified>
</cp:coreProperties>
</file>