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B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31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869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755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960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76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71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87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66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497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12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39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890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38F3D-9E63-42B7-9D37-48F5AF574A4C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0375A-6A28-4148-838D-70E73284F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50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79D24307-E7C9-463D-A8F3-4E6066F8952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8297" y="-386080"/>
            <a:ext cx="7554595" cy="10678160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8DEFDB26-2DB6-4CA2-89AA-1A4040DACC58}"/>
              </a:ext>
            </a:extLst>
          </p:cNvPr>
          <p:cNvSpPr txBox="1"/>
          <p:nvPr/>
        </p:nvSpPr>
        <p:spPr>
          <a:xfrm>
            <a:off x="1648460" y="-261620"/>
            <a:ext cx="4264025" cy="42164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sz="3200" b="1" dirty="0">
                <a:solidFill>
                  <a:srgbClr val="050B3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Aspire</a:t>
            </a:r>
            <a:endParaRPr lang="en-GB" dirty="0">
              <a:solidFill>
                <a:srgbClr val="050B3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49F900D3-9648-4B11-A799-AAEE18F6FAC3}"/>
              </a:ext>
            </a:extLst>
          </p:cNvPr>
          <p:cNvSpPr txBox="1"/>
          <p:nvPr/>
        </p:nvSpPr>
        <p:spPr>
          <a:xfrm>
            <a:off x="583564" y="195580"/>
            <a:ext cx="5585587" cy="4222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GB" b="1" dirty="0">
                <a:solidFill>
                  <a:srgbClr val="050B3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YR9 Term 2.1 – What </a:t>
            </a:r>
            <a:r>
              <a:rPr lang="en-GB" b="1" dirty="0">
                <a:solidFill>
                  <a:srgbClr val="050B3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a Global Citizen</a:t>
            </a:r>
            <a:r>
              <a:rPr lang="en-GB" b="1" dirty="0">
                <a:solidFill>
                  <a:srgbClr val="050B3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GB" sz="1400" dirty="0">
              <a:solidFill>
                <a:srgbClr val="050B3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59EDCD8-E4C6-45A3-A537-2298551AFC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199112"/>
              </p:ext>
            </p:extLst>
          </p:nvPr>
        </p:nvGraphicFramePr>
        <p:xfrm>
          <a:off x="165100" y="1004886"/>
          <a:ext cx="6527800" cy="87055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27800">
                  <a:extLst>
                    <a:ext uri="{9D8B030D-6E8A-4147-A177-3AD203B41FA5}">
                      <a16:colId xmlns:a16="http://schemas.microsoft.com/office/drawing/2014/main" val="2644742396"/>
                    </a:ext>
                  </a:extLst>
                </a:gridCol>
              </a:tblGrid>
              <a:tr h="421854">
                <a:tc>
                  <a:txBody>
                    <a:bodyPr/>
                    <a:lstStyle/>
                    <a:p>
                      <a:pPr marL="0" lv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Key Questions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620110"/>
                  </a:ext>
                </a:extLst>
              </a:tr>
              <a:tr h="1188861">
                <a:tc>
                  <a:txBody>
                    <a:bodyPr/>
                    <a:lstStyle/>
                    <a:p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What is a Global Citizen?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 global citizen isn't just someone who has travelled the world.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It's someone who understands the interconnectedness of our planet and their role within it.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They care about global issues and strive to make a positive difference.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252332"/>
                  </a:ext>
                </a:extLst>
              </a:tr>
              <a:tr h="42185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latin typeface="Arial Narrow" panose="020B0606020202030204" pitchFamily="34" charset="0"/>
                        </a:rPr>
                        <a:t>Key Qualities of a Global Citizen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715543"/>
                  </a:ext>
                </a:extLst>
              </a:tr>
              <a:tr h="118886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latin typeface="Arial Narrow" panose="020B0606020202030204" pitchFamily="34" charset="0"/>
                        </a:rPr>
                        <a:t>Open-mindedness and Respect: Appreciating different cultures and perspectives.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latin typeface="Arial Narrow" panose="020B0606020202030204" pitchFamily="34" charset="0"/>
                        </a:rPr>
                        <a:t>Empathy and Compassion: Understanding the challenges faced by others around the world.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latin typeface="Arial Narrow" panose="020B0606020202030204" pitchFamily="34" charset="0"/>
                        </a:rPr>
                        <a:t>Critical Thinking and Problem-Solving: Thinking globally about solutions to global issues.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latin typeface="Arial Narrow" panose="020B0606020202030204" pitchFamily="34" charset="0"/>
                        </a:rPr>
                        <a:t>Action and Participation: Taking steps to create a better world, big or small.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911131"/>
                  </a:ext>
                </a:extLst>
              </a:tr>
              <a:tr h="42185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latin typeface="Arial Narrow" panose="020B0606020202030204" pitchFamily="34" charset="0"/>
                        </a:rPr>
                        <a:t>Global Issues Facing Global Citizens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232402"/>
                  </a:ext>
                </a:extLst>
              </a:tr>
              <a:tr h="145731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="1" dirty="0">
                          <a:latin typeface="Arial Narrow" panose="020B0606020202030204" pitchFamily="34" charset="0"/>
                        </a:rPr>
                        <a:t>What are the challenges we face?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Climate Change: Rising temperatures, extreme weather events, and rising sea levels.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Poverty and Inequality: Unequal distribution of resources and wealth.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Conflict and War: The devastating effects of war and displacement on people's lives.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Human Rights: Ensuring everyone has their fundamental rights protected.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722120"/>
                  </a:ext>
                </a:extLst>
              </a:tr>
              <a:tr h="226267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="1" dirty="0">
                          <a:latin typeface="Arial Narrow" panose="020B0606020202030204" pitchFamily="34" charset="0"/>
                        </a:rPr>
                        <a:t>Taking action: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Stay Informed: Read news from international sources about global issues.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Think Critically: Question information, consider different viewpoints.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Support Global Causes: Raise awareness, volunteer your time, or donate to charities.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Make Sustainable Choices: Consider the impact of your actions on the environment.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Embrace Diversity: Celebrate different cultures and promote understanding in your community.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Examples: Greta Thunberg (climate activism), Malala Yousafzai (education rights), Marcus Rashford (poverty and food insecurity).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02133"/>
                  </a:ext>
                </a:extLst>
              </a:tr>
              <a:tr h="42185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600" b="1" dirty="0">
                          <a:latin typeface="Arial Narrow" panose="020B0606020202030204" pitchFamily="34" charset="0"/>
                        </a:rPr>
                        <a:t>Being a Global Citizen in School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073303"/>
                  </a:ext>
                </a:extLst>
              </a:tr>
              <a:tr h="920409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Learning about different cultures and perspectives.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Participating in school projects with a global focus.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Arial Narrow" panose="020B0606020202030204" pitchFamily="34" charset="0"/>
                        </a:rPr>
                        <a:t>Respecting and valuing your classmates from diverse backgrounds.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2981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145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303</Words>
  <Application>Microsoft Office PowerPoint</Application>
  <PresentationFormat>A4 Paper (210x297 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M. Heley</dc:creator>
  <cp:lastModifiedBy>Mr M. Heley</cp:lastModifiedBy>
  <cp:revision>9</cp:revision>
  <dcterms:created xsi:type="dcterms:W3CDTF">2024-07-11T13:18:56Z</dcterms:created>
  <dcterms:modified xsi:type="dcterms:W3CDTF">2024-07-11T14:27:13Z</dcterms:modified>
</cp:coreProperties>
</file>