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6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5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6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6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7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6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49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2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9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9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79D24307-E7C9-463D-A8F3-4E6066F895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297" y="-386080"/>
            <a:ext cx="7554595" cy="1067816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DEFDB26-2DB6-4CA2-89AA-1A4040DACC58}"/>
              </a:ext>
            </a:extLst>
          </p:cNvPr>
          <p:cNvSpPr txBox="1"/>
          <p:nvPr/>
        </p:nvSpPr>
        <p:spPr>
          <a:xfrm>
            <a:off x="1648460" y="-261620"/>
            <a:ext cx="4264025" cy="4216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3200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Aspire</a:t>
            </a:r>
            <a:endParaRPr lang="en-GB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9F900D3-9648-4B11-A799-AAEE18F6FAC3}"/>
              </a:ext>
            </a:extLst>
          </p:cNvPr>
          <p:cNvSpPr txBox="1"/>
          <p:nvPr/>
        </p:nvSpPr>
        <p:spPr>
          <a:xfrm>
            <a:off x="583564" y="195580"/>
            <a:ext cx="5585587" cy="4222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YR8 Term 2.1 – What Are British Values?</a:t>
            </a:r>
            <a:endParaRPr lang="en-GB" sz="1400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9EDCD8-E4C6-45A3-A537-2298551AF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36397"/>
              </p:ext>
            </p:extLst>
          </p:nvPr>
        </p:nvGraphicFramePr>
        <p:xfrm>
          <a:off x="165100" y="1004887"/>
          <a:ext cx="6527800" cy="850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27800">
                  <a:extLst>
                    <a:ext uri="{9D8B030D-6E8A-4147-A177-3AD203B41FA5}">
                      <a16:colId xmlns:a16="http://schemas.microsoft.com/office/drawing/2014/main" val="2644742396"/>
                    </a:ext>
                  </a:extLst>
                </a:gridCol>
              </a:tblGrid>
              <a:tr h="211330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Key Questions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20110"/>
                  </a:ext>
                </a:extLst>
              </a:tr>
              <a:tr h="570592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What are British Values?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British Values are fundamental principles that underpin British society. These values are important because they: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Promote fairness, respect, and understanding.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Help create a safe and inclusive society for everyone.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Shape the way we live, work, and interact with each other.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52332"/>
                  </a:ext>
                </a:extLst>
              </a:tr>
              <a:tr h="570592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do we uphold British Values?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can we promote British Values in our daily lives?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can we challenge prejudice and discrimination?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How can we be active and responsible citizens?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72577"/>
                  </a:ext>
                </a:extLst>
              </a:tr>
              <a:tr h="21133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The Core Values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155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Democracy: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Definition: Having a say in who governs us.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Examples: Voting in elections, participating in school councils.</a:t>
                      </a:r>
                    </a:p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The Rule of Law: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Definition: Everyone being subject to the same laws.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Examples: Following school rules, respecting the law.</a:t>
                      </a:r>
                    </a:p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Individual Liberty: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Definition: Having the freedom to make choices within the law.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Examples: Freedom of speech, freedom of religion, right to a fair trial.</a:t>
                      </a:r>
                    </a:p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Mutual Respect: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Definition: Treating others with fairness and consideration.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Examples: Respecting different cultures and beliefs, valuing other people's opinions.</a:t>
                      </a:r>
                    </a:p>
                    <a:p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Tolerance of those of different faiths and beliefs: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Definition: Accepting and respecting people with different religious beliefs or no beliefs at all.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Examples: Celebrating religious festivals of different faiths, learning about other cultures.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11131"/>
                  </a:ext>
                </a:extLst>
              </a:tr>
              <a:tr h="19019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How Does this Affect Us?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32402"/>
                  </a:ext>
                </a:extLst>
              </a:tr>
              <a:tr h="19019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British Values in Action: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School Life: How are these values reflected in your school environment?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Local Community: How do you see these values in action in your local area?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National Events: How do national events like Remembrance Day embody British Values?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22120"/>
                  </a:ext>
                </a:extLst>
              </a:tr>
              <a:tr h="190197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Challenges to British Values: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Prejudice and Discrimination: Judging people based on their race, religion, or other factors.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Extremism: Holding extreme political or religious views that promote violence or hatred.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Social Division: Issues like poverty and inequality can create divides in society.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4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351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M. Heley</dc:creator>
  <cp:lastModifiedBy>Mr M. Heley</cp:lastModifiedBy>
  <cp:revision>7</cp:revision>
  <dcterms:created xsi:type="dcterms:W3CDTF">2024-07-11T13:18:56Z</dcterms:created>
  <dcterms:modified xsi:type="dcterms:W3CDTF">2024-07-11T14:01:33Z</dcterms:modified>
</cp:coreProperties>
</file>