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31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6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5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6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6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1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7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6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49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2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9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9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79D24307-E7C9-463D-A8F3-4E6066F895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297" y="-386080"/>
            <a:ext cx="7554595" cy="1067816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DEFDB26-2DB6-4CA2-89AA-1A4040DACC58}"/>
              </a:ext>
            </a:extLst>
          </p:cNvPr>
          <p:cNvSpPr txBox="1"/>
          <p:nvPr/>
        </p:nvSpPr>
        <p:spPr>
          <a:xfrm>
            <a:off x="1648460" y="-261620"/>
            <a:ext cx="4264025" cy="4216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3200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Aspire</a:t>
            </a:r>
            <a:endParaRPr lang="en-GB" dirty="0">
              <a:solidFill>
                <a:srgbClr val="050B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9F900D3-9648-4B11-A799-AAEE18F6FAC3}"/>
              </a:ext>
            </a:extLst>
          </p:cNvPr>
          <p:cNvSpPr txBox="1"/>
          <p:nvPr/>
        </p:nvSpPr>
        <p:spPr>
          <a:xfrm>
            <a:off x="583564" y="195580"/>
            <a:ext cx="5585587" cy="4222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YR7 Term 2.1 – How Can I Express My Identity?</a:t>
            </a:r>
            <a:endParaRPr lang="en-GB" sz="1400" dirty="0">
              <a:solidFill>
                <a:srgbClr val="050B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9EDCD8-E4C6-45A3-A537-2298551AF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67704"/>
              </p:ext>
            </p:extLst>
          </p:nvPr>
        </p:nvGraphicFramePr>
        <p:xfrm>
          <a:off x="165100" y="1004887"/>
          <a:ext cx="6527800" cy="850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27800">
                  <a:extLst>
                    <a:ext uri="{9D8B030D-6E8A-4147-A177-3AD203B41FA5}">
                      <a16:colId xmlns:a16="http://schemas.microsoft.com/office/drawing/2014/main" val="2644742396"/>
                    </a:ext>
                  </a:extLst>
                </a:gridCol>
              </a:tblGrid>
              <a:tr h="211330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Key Questions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20110"/>
                  </a:ext>
                </a:extLst>
              </a:tr>
              <a:tr h="570592"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What is Identity?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Identity is all the things that make you, YOU! It's a combination of your: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Thoughts and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Interests and hobbies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Culture and background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Personality and values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Physical appearance (but not just that!)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52332"/>
                  </a:ext>
                </a:extLst>
              </a:tr>
              <a:tr h="824188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How might you define yourself?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What are you good at?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What do you enjoy doing in your free time?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What kind of music do you like?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What are your hopes and dreams for the future?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What is important to you?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60270"/>
                  </a:ext>
                </a:extLst>
              </a:tr>
              <a:tr h="2113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Positive Identity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15543"/>
                  </a:ext>
                </a:extLst>
              </a:tr>
              <a:tr h="570592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What is a positive identity?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 positive identity helps you feel good about yourself.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It boosts your confidence and self-esteem.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It helps you build strong relationships with others.</a:t>
                      </a:r>
                      <a:endParaRPr lang="en-GB" sz="1600" b="1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Ways to Express Yourself: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Clothes and fashion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Hairstyles and appearance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Music and hobbies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Art and creativity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The way you speak and interact with others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40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Staying True to Yourself: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It's important to be comfortable in your own skin.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Don't be afraid to be different!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Surround yourself with supportive people who value you for who you are.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It's okay to take time to figure out who you are.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Your identity is always growing and changing.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Be proud of who you are!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11131"/>
                  </a:ext>
                </a:extLst>
              </a:tr>
              <a:tr h="19019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Celebrating Diversity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32402"/>
                  </a:ext>
                </a:extLst>
              </a:tr>
              <a:tr h="19019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Everyone has a unique identity.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We should respect and celebrate our differences.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Diversity makes the world a more interesting place!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22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14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247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M. Heley</dc:creator>
  <cp:lastModifiedBy>Mr M. Heley</cp:lastModifiedBy>
  <cp:revision>4</cp:revision>
  <dcterms:created xsi:type="dcterms:W3CDTF">2024-07-11T13:18:56Z</dcterms:created>
  <dcterms:modified xsi:type="dcterms:W3CDTF">2024-07-11T13:34:59Z</dcterms:modified>
</cp:coreProperties>
</file>