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8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7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1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7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35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25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852" y="390351"/>
            <a:ext cx="9277350" cy="617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Solving</a:t>
            </a:r>
          </a:p>
        </p:txBody>
      </p:sp>
    </p:spTree>
    <p:extLst>
      <p:ext uri="{BB962C8B-B14F-4D97-AF65-F5344CB8AC3E}">
        <p14:creationId xmlns:p14="http://schemas.microsoft.com/office/powerpoint/2010/main" val="12705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852" y="371301"/>
            <a:ext cx="9277350" cy="62103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Setting up and solving</a:t>
            </a:r>
          </a:p>
        </p:txBody>
      </p:sp>
    </p:spTree>
    <p:extLst>
      <p:ext uri="{BB962C8B-B14F-4D97-AF65-F5344CB8AC3E}">
        <p14:creationId xmlns:p14="http://schemas.microsoft.com/office/powerpoint/2010/main" val="422421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612" y="347488"/>
            <a:ext cx="9401175" cy="6257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Expanding &amp; Factorising</a:t>
            </a:r>
          </a:p>
        </p:txBody>
      </p:sp>
    </p:spTree>
    <p:extLst>
      <p:ext uri="{BB962C8B-B14F-4D97-AF65-F5344CB8AC3E}">
        <p14:creationId xmlns:p14="http://schemas.microsoft.com/office/powerpoint/2010/main" val="383717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371301"/>
            <a:ext cx="9353550" cy="6210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Ratio</a:t>
            </a:r>
          </a:p>
        </p:txBody>
      </p:sp>
    </p:spTree>
    <p:extLst>
      <p:ext uri="{BB962C8B-B14F-4D97-AF65-F5344CB8AC3E}">
        <p14:creationId xmlns:p14="http://schemas.microsoft.com/office/powerpoint/2010/main" val="954657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812" y="365125"/>
            <a:ext cx="9401175" cy="6124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70677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Southmoor Multi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Tallintire</dc:creator>
  <cp:lastModifiedBy>Mr. A. Brown</cp:lastModifiedBy>
  <cp:revision>10</cp:revision>
  <dcterms:created xsi:type="dcterms:W3CDTF">2021-10-08T15:07:30Z</dcterms:created>
  <dcterms:modified xsi:type="dcterms:W3CDTF">2024-11-06T08:14:39Z</dcterms:modified>
</cp:coreProperties>
</file>