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1110-4F1B-4AE4-BB28-1E8A3111C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C87A0-C016-4774-BA2A-4E45DAD48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DBA49-E517-4D75-8192-EC97CCE3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0C780-60F0-4E37-B78C-412620E50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3B38E-301F-45D2-A93A-DAD17FA9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2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EDF8-7BFF-46A5-8A06-7BE77BAD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1C965-157E-4FF9-94A9-AF177108A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20F6F-F706-4524-9B4A-AA7237A5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9C99A-4E4D-48F3-85C3-08F7D65A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CAA6C-74B2-4377-8D01-C3384CAF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5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C5061-11B0-41D6-9A47-31C90BCB9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703CE-55C7-47BB-8CAA-BAF4025DF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09E8D-90B4-47B0-91D6-43479C96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F4837-478A-419F-80B5-E893E669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62556-4AB7-4879-91CF-CA8340CB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21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0739-8C04-4FA2-8A69-EAC60153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760F-B835-440C-B261-CE9120F54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BBEC6-E56E-4D51-A7C3-194D0449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E50EE-CDBA-4545-A39D-6B60ADE2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0D1C-892D-4B73-80D6-529DD4F8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84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39FB-82D2-4602-BD35-EAEAFB3F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1C1FC-7F02-4BD5-9E68-03E4A0F34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2CDF-A74D-479C-A60E-EF92D1C24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12C79-EBA7-46FD-B241-242D7AEE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1E215-6E23-477B-B593-8553044F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8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395F-90B4-483D-A7CD-100FAD93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781A5-0473-4940-871D-3A0C6808A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2A1C0-650B-47D3-8119-721CFC9D6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F532C-2592-4D0F-B936-B8A5100B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96653-B58A-4019-8AB7-C6B3B641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19AB8-054A-4162-B10F-B2B8B91C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0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50D2-FFFB-468C-9E9A-94F7E1C2A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3ECEC-F876-44A1-9C5D-E95BEF60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FE047-FE2C-486A-8F33-602201084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EEA2A-A858-4D8D-9B80-AA36749CD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95B9A-EA2B-4AA7-9AEA-7BFCDA1BC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32ABB-8EC8-43DC-9060-F2D59D15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9C26A-0574-42A9-AD0C-7841DA84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F9650-4282-4E50-B20D-5A4CF2F8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91D9-1276-4549-863A-17F53A85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074C0-4B2D-4FB2-B4DF-FABE4648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CCE9D-E0A1-4679-B123-3E25CFB4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327E6-C09F-4A78-933F-DBCF308F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11084-C918-4147-B178-76102E8B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6F604-EF4B-44D8-AC77-0F5D5180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A05BE-E2EA-42F2-8B46-DB5A18B8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4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3A8F-03EA-413E-9170-F4DB8C2B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19AD-D5E7-4B01-9226-218F6B70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37F68-F8A3-4A71-9A2F-448D34D0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FAB07-F2FF-4A6A-8770-174AA333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6C527-B03F-44A8-9D87-8B93DCEF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4FD4A-1DD4-4B80-8354-84C49E17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C115-0EFC-4906-BF29-4DB9B5B6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D2ACA9-371F-4546-8CD9-6277243CB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480E1-1F9D-4607-BDD1-3E93927DF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DADF7-7681-4010-953A-2C1584AC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D2E81-6952-4D30-B430-E634D571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2CC69-0A16-409C-869F-9BC3EC7F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5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26EF77-5740-4B6C-9480-93A54D54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63355-9348-47C6-B00D-E9958B6F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9571B-6464-433D-A975-341614E7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7098-31D3-4D37-A3A3-957B0AB7B542}" type="datetimeFigureOut">
              <a:rPr lang="en-GB" smtClean="0"/>
              <a:t>25/06/2021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88C6-987D-4492-828B-47702E569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8B2EC-348E-4AEF-926D-06A6F6BC1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44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teachers.thenational.academy/units/an-inspector-calls-923e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19BF9-EF81-4BA2-9038-656B2CCE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28599"/>
            <a:ext cx="10185400" cy="736600"/>
          </a:xfrm>
          <a:ln w="57150"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GB" sz="3200" dirty="0"/>
              <a:t>Summer to Success – Year 10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54DE77-319F-4E1D-ADF5-A0073BDD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167147"/>
              </p:ext>
            </p:extLst>
          </p:nvPr>
        </p:nvGraphicFramePr>
        <p:xfrm>
          <a:off x="355600" y="1181100"/>
          <a:ext cx="11582400" cy="4211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6700">
                  <a:extLst>
                    <a:ext uri="{9D8B030D-6E8A-4147-A177-3AD203B41FA5}">
                      <a16:colId xmlns:a16="http://schemas.microsoft.com/office/drawing/2014/main" val="607911703"/>
                    </a:ext>
                  </a:extLst>
                </a:gridCol>
                <a:gridCol w="4851400">
                  <a:extLst>
                    <a:ext uri="{9D8B030D-6E8A-4147-A177-3AD203B41FA5}">
                      <a16:colId xmlns:a16="http://schemas.microsoft.com/office/drawing/2014/main" val="1366277947"/>
                    </a:ext>
                  </a:extLst>
                </a:gridCol>
                <a:gridCol w="5194300">
                  <a:extLst>
                    <a:ext uri="{9D8B030D-6E8A-4147-A177-3AD203B41FA5}">
                      <a16:colId xmlns:a16="http://schemas.microsoft.com/office/drawing/2014/main" val="10408561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English Literature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94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46 – 47.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Analysis of Act 1.  Pages  2 – 5.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Prelude – Pages 6 - 7.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15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48 – 49.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Analysis of Act 2.  Pages  6 – 7.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Checking Out Me History – Pages 30 – 31.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4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50 -51.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Analysis of Act 3.  Pages  8 – 12.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Tissue – Pages – 24 - 25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2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52 – 53.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Analysis of Act 4  Pages  12 – 14.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Storm on the Island – 14 – 15.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0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54 – 55.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Analysis of Act 5.  Pages  15 - 17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Kamikaze – Pages  28 – 29.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4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56 – 57.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Using Quotation.  Pages 18 – 19.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Exposure – Pages 12 – 13.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929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58 – 59.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workbook </a:t>
                      </a:r>
                      <a:r>
                        <a:rPr lang="en-GB" sz="1200" dirty="0"/>
                        <a:t>-  Macbeth revision.  Pages 20 – 21.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Bayonet Charge.  Pages 16 – 17.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19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chemeClr val="tx1"/>
                          </a:solidFill>
                        </a:rPr>
                        <a:t>CGP English Language workbook – Section 4: Writing</a:t>
                      </a:r>
                    </a:p>
                    <a:p>
                      <a:r>
                        <a:rPr lang="en-GB" sz="1200" dirty="0"/>
                        <a:t>Complete pages  60 – 61  Writing task – Page 63.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Macbeth workboo</a:t>
                      </a:r>
                      <a:r>
                        <a:rPr lang="en-GB" sz="1200" dirty="0"/>
                        <a:t>k -  Lady Macbeth revision.  Pages 22 – 23.</a:t>
                      </a:r>
                    </a:p>
                    <a:p>
                      <a:r>
                        <a:rPr lang="en-GB" sz="1200" dirty="0">
                          <a:solidFill>
                            <a:srgbClr val="00B050"/>
                          </a:solidFill>
                        </a:rPr>
                        <a:t>Power and Conflict workbook </a:t>
                      </a:r>
                      <a:r>
                        <a:rPr lang="en-GB" sz="1200" dirty="0"/>
                        <a:t>– Remains.  Pages 18 – 19.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714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F01A3F-354B-4870-995B-30CF41B3D3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85637" y="137666"/>
            <a:ext cx="1536325" cy="827533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3088E59-9469-406F-9C35-009F9E6451FB}"/>
              </a:ext>
            </a:extLst>
          </p:cNvPr>
          <p:cNvSpPr/>
          <p:nvPr/>
        </p:nvSpPr>
        <p:spPr>
          <a:xfrm>
            <a:off x="266700" y="5608321"/>
            <a:ext cx="11671300" cy="1112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  <a:p>
            <a:r>
              <a:rPr lang="en-GB" b="1" dirty="0">
                <a:solidFill>
                  <a:schemeClr val="tx1"/>
                </a:solidFill>
              </a:rPr>
              <a:t>Additional Learning:</a:t>
            </a:r>
          </a:p>
          <a:p>
            <a:r>
              <a:rPr lang="en-GB" dirty="0">
                <a:solidFill>
                  <a:schemeClr val="tx1"/>
                </a:solidFill>
              </a:rPr>
              <a:t>An Inspector Calls – Read the play.  Make notes on what happens in each Act. Create character profiles with key quotations.</a:t>
            </a:r>
          </a:p>
          <a:p>
            <a:r>
              <a:rPr lang="en-GB" dirty="0">
                <a:solidFill>
                  <a:schemeClr val="tx1"/>
                </a:solidFill>
              </a:rPr>
              <a:t>An Inspector Calls – Oak Academy lessons - </a:t>
            </a:r>
            <a:r>
              <a:rPr lang="en-GB" dirty="0">
                <a:solidFill>
                  <a:schemeClr val="tx1"/>
                </a:solidFill>
                <a:hlinkClick r:id="rId3"/>
              </a:rPr>
              <a:t>https://teachers.thenational.academy/units/an-inspector-calls-923e</a:t>
            </a:r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9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396</Words>
  <Application>Microsoft Office PowerPoint</Application>
  <PresentationFormat>Widescreen</PresentationFormat>
  <Paragraphs>48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Summer to Success – Year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to Success – Year 10</dc:title>
  <dc:creator>Miss E. Dolan</dc:creator>
  <cp:lastModifiedBy>Miss E. Dolan</cp:lastModifiedBy>
  <cp:revision>7</cp:revision>
  <dcterms:created xsi:type="dcterms:W3CDTF">2021-06-25T12:01:02Z</dcterms:created>
  <dcterms:modified xsi:type="dcterms:W3CDTF">2021-06-25T13:00:12Z</dcterms:modified>
</cp:coreProperties>
</file>