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01110-4F1B-4AE4-BB28-1E8A3111C3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DC87A0-C016-4774-BA2A-4E45DAD487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DBA49-E517-4D75-8192-EC97CCE3C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0C780-60F0-4E37-B78C-412620E50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3B38E-301F-45D2-A93A-DAD17FA9D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623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FEDF8-7BFF-46A5-8A06-7BE77BAD1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A1C965-157E-4FF9-94A9-AF177108A2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20F6F-F706-4524-9B4A-AA7237A5C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9C99A-4E4D-48F3-85C3-08F7D65A5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CAA6C-74B2-4377-8D01-C3384CAFC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053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DC5061-11B0-41D6-9A47-31C90BCB9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B703CE-55C7-47BB-8CAA-BAF4025DFA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09E8D-90B4-47B0-91D6-43479C962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F4837-478A-419F-80B5-E893E669A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62556-4AB7-4879-91CF-CA8340CB2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215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10739-8C04-4FA2-8A69-EAC601536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4760F-B835-440C-B261-CE9120F54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BBEC6-E56E-4D51-A7C3-194D04491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E50EE-CDBA-4545-A39D-6B60ADE21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80D1C-892D-4B73-80D6-529DD4F84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841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F39FB-82D2-4602-BD35-EAEAFB3F7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1C1FC-7F02-4BD5-9E68-03E4A0F34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42CDF-A74D-479C-A60E-EF92D1C24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12C79-EBA7-46FD-B241-242D7AEEC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E215-6E23-477B-B593-8553044FE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38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E395F-90B4-483D-A7CD-100FAD937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781A5-0473-4940-871D-3A0C6808A0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2A1C0-650B-47D3-8119-721CFC9D6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F532C-2592-4D0F-B936-B8A5100BF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A96653-B58A-4019-8AB7-C6B3B641B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819AB8-054A-4162-B10F-B2B8B91CC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02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050D2-FFFB-468C-9E9A-94F7E1C2A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3ECEC-F876-44A1-9C5D-E95BEF606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4FE047-FE2C-486A-8F33-602201084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DEEA2A-A858-4D8D-9B80-AA36749CDB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495B9A-EA2B-4AA7-9AEA-7BFCDA1BC3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132ABB-8EC8-43DC-9060-F2D59D15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F9C26A-0574-42A9-AD0C-7841DA842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5F9650-4282-4E50-B20D-5A4CF2F81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30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591D9-1276-4549-863A-17F53A855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074C0-4B2D-4FB2-B4DF-FABE46480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1CCE9D-E0A1-4679-B123-3E25CFB40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5327E6-C09F-4A78-933F-DBCF308FE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713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911084-C918-4147-B178-76102E8BB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C6F604-EF4B-44D8-AC77-0F5D5180B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A05BE-E2EA-42F2-8B46-DB5A18B85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44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C3A8F-03EA-413E-9170-F4DB8C2B1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119AD-D5E7-4B01-9226-218F6B705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D37F68-F8A3-4A71-9A2F-448D34D08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4FAB07-F2FF-4A6A-8770-174AA3330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46C527-B03F-44A8-9D87-8B93DCEF5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F4FD4A-1DD4-4B80-8354-84C49E17A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931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2C115-0EFC-4906-BF29-4DB9B5B6F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D2ACA9-371F-4546-8CD9-6277243CB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9480E1-1F9D-4607-BDD1-3E93927DF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EDADF7-7681-4010-953A-2C1584ACE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D2E81-6952-4D30-B430-E634D5718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92CC69-0A16-409C-869F-9BC3EC7F6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45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26EF77-5740-4B6C-9480-93A54D541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863355-9348-47C6-B00D-E9958B6F2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9571B-6464-433D-A975-341614E78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A7098-31D3-4D37-A3A3-957B0AB7B542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88C6-987D-4492-828B-47702E569B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8B2EC-348E-4AEF-926D-06A6F6BC13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44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achers.thenational.academy/units/an-inspector-calls-923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519BF9-EF81-4BA2-9038-656B2CCEA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00" y="228599"/>
            <a:ext cx="10185400" cy="736600"/>
          </a:xfrm>
          <a:ln w="571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GB" sz="3200" dirty="0"/>
              <a:t>Summer to Success – Year 10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254DE77-319F-4E1D-ADF5-A0073BDDE4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67147"/>
              </p:ext>
            </p:extLst>
          </p:nvPr>
        </p:nvGraphicFramePr>
        <p:xfrm>
          <a:off x="355600" y="1181100"/>
          <a:ext cx="115824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700">
                  <a:extLst>
                    <a:ext uri="{9D8B030D-6E8A-4147-A177-3AD203B41FA5}">
                      <a16:colId xmlns:a16="http://schemas.microsoft.com/office/drawing/2014/main" val="607911703"/>
                    </a:ext>
                  </a:extLst>
                </a:gridCol>
                <a:gridCol w="4851400">
                  <a:extLst>
                    <a:ext uri="{9D8B030D-6E8A-4147-A177-3AD203B41FA5}">
                      <a16:colId xmlns:a16="http://schemas.microsoft.com/office/drawing/2014/main" val="1366277947"/>
                    </a:ext>
                  </a:extLst>
                </a:gridCol>
                <a:gridCol w="5194300">
                  <a:extLst>
                    <a:ext uri="{9D8B030D-6E8A-4147-A177-3AD203B41FA5}">
                      <a16:colId xmlns:a16="http://schemas.microsoft.com/office/drawing/2014/main" val="10408561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English Language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English Literature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869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Week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CGP English Language workbook – Section 4: Writing</a:t>
                      </a:r>
                    </a:p>
                    <a:p>
                      <a:r>
                        <a:rPr lang="en-GB" sz="1200" dirty="0"/>
                        <a:t>Complete pages 46 – 47.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Macbeth workbook </a:t>
                      </a:r>
                      <a:r>
                        <a:rPr lang="en-GB" sz="1200" dirty="0"/>
                        <a:t>-  Analysis of Act 1.  Pages  2 – 5.</a:t>
                      </a:r>
                    </a:p>
                    <a:p>
                      <a:r>
                        <a:rPr lang="en-GB" sz="1200" dirty="0">
                          <a:solidFill>
                            <a:srgbClr val="00B050"/>
                          </a:solidFill>
                        </a:rPr>
                        <a:t>Power and Conflict workbook </a:t>
                      </a:r>
                      <a:r>
                        <a:rPr lang="en-GB" sz="1200" dirty="0"/>
                        <a:t>– Prelude – Pages 6 - 7.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215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Week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CGP English Language workbook – Section 4: Writing</a:t>
                      </a:r>
                    </a:p>
                    <a:p>
                      <a:r>
                        <a:rPr lang="en-GB" sz="1200" dirty="0"/>
                        <a:t>Complete pages 48 – 49.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Macbeth workbook </a:t>
                      </a:r>
                      <a:r>
                        <a:rPr lang="en-GB" sz="1200" dirty="0"/>
                        <a:t>-  Analysis of Act 2.  Pages  6 – 7.</a:t>
                      </a:r>
                    </a:p>
                    <a:p>
                      <a:r>
                        <a:rPr lang="en-GB" sz="1200" dirty="0">
                          <a:solidFill>
                            <a:srgbClr val="00B050"/>
                          </a:solidFill>
                        </a:rPr>
                        <a:t>Power and Conflict workbook </a:t>
                      </a:r>
                      <a:r>
                        <a:rPr lang="en-GB" sz="1200" dirty="0"/>
                        <a:t>– Checking Out Me History – Pages 30 – 31.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364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Week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CGP English Language workbook – Section 4: Writing</a:t>
                      </a:r>
                    </a:p>
                    <a:p>
                      <a:r>
                        <a:rPr lang="en-GB" sz="1200" dirty="0"/>
                        <a:t>Complete pages 50 -51.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Macbeth workbook </a:t>
                      </a:r>
                      <a:r>
                        <a:rPr lang="en-GB" sz="1200" dirty="0"/>
                        <a:t>-  Analysis of Act 3.  Pages  8 – 12.</a:t>
                      </a:r>
                    </a:p>
                    <a:p>
                      <a:r>
                        <a:rPr lang="en-GB" sz="1200" dirty="0">
                          <a:solidFill>
                            <a:srgbClr val="00B050"/>
                          </a:solidFill>
                        </a:rPr>
                        <a:t>Power and Conflict workbook </a:t>
                      </a:r>
                      <a:r>
                        <a:rPr lang="en-GB" sz="1200" dirty="0"/>
                        <a:t>– Tissue – Pages – 24 - 25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488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Week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CGP English Language workbook – Section 4: Writing</a:t>
                      </a:r>
                    </a:p>
                    <a:p>
                      <a:r>
                        <a:rPr lang="en-GB" sz="1200" dirty="0"/>
                        <a:t>Complete pages 52 – 53.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Macbeth workbook </a:t>
                      </a:r>
                      <a:r>
                        <a:rPr lang="en-GB" sz="1200" dirty="0"/>
                        <a:t>-  Analysis of Act 4  Pages  12 – 14.</a:t>
                      </a:r>
                    </a:p>
                    <a:p>
                      <a:r>
                        <a:rPr lang="en-GB" sz="1200" dirty="0">
                          <a:solidFill>
                            <a:srgbClr val="00B050"/>
                          </a:solidFill>
                        </a:rPr>
                        <a:t>Power and Conflict workbook </a:t>
                      </a:r>
                      <a:r>
                        <a:rPr lang="en-GB" sz="1200" dirty="0"/>
                        <a:t>– Storm on the Island – 14 – 15.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790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Week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CGP English Language workbook – Section 4: Writing</a:t>
                      </a:r>
                    </a:p>
                    <a:p>
                      <a:r>
                        <a:rPr lang="en-GB" sz="1200" dirty="0"/>
                        <a:t>Complete pages 54 – 55.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Macbeth workbook </a:t>
                      </a:r>
                      <a:r>
                        <a:rPr lang="en-GB" sz="1200" dirty="0"/>
                        <a:t>-  Analysis of Act 5.  Pages  15 - 17</a:t>
                      </a:r>
                    </a:p>
                    <a:p>
                      <a:r>
                        <a:rPr lang="en-GB" sz="1200" dirty="0">
                          <a:solidFill>
                            <a:srgbClr val="00B050"/>
                          </a:solidFill>
                        </a:rPr>
                        <a:t>Power and Conflict workbook </a:t>
                      </a:r>
                      <a:r>
                        <a:rPr lang="en-GB" sz="1200" dirty="0"/>
                        <a:t>– Kamikaze – Pages  28 – 29.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04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Week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CGP English Language workbook – Section 4: Writing</a:t>
                      </a:r>
                    </a:p>
                    <a:p>
                      <a:r>
                        <a:rPr lang="en-GB" sz="1200" dirty="0"/>
                        <a:t>Complete pages 56 – 57.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Macbeth workbook </a:t>
                      </a:r>
                      <a:r>
                        <a:rPr lang="en-GB" sz="1200" dirty="0"/>
                        <a:t>-  Using Quotation.  Pages 18 – 19.</a:t>
                      </a:r>
                    </a:p>
                    <a:p>
                      <a:r>
                        <a:rPr lang="en-GB" sz="1200" dirty="0">
                          <a:solidFill>
                            <a:srgbClr val="00B050"/>
                          </a:solidFill>
                        </a:rPr>
                        <a:t>Power and Conflict workbook </a:t>
                      </a:r>
                      <a:r>
                        <a:rPr lang="en-GB" sz="1200" dirty="0"/>
                        <a:t>– Exposure – Pages 12 – 13.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492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Week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CGP English Language workbook – Section 4: Writing</a:t>
                      </a:r>
                    </a:p>
                    <a:p>
                      <a:r>
                        <a:rPr lang="en-GB" sz="1200" dirty="0"/>
                        <a:t>Complete pages 58 – 59.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Macbeth workbook </a:t>
                      </a:r>
                      <a:r>
                        <a:rPr lang="en-GB" sz="1200" dirty="0"/>
                        <a:t>-  Macbeth revision.  Pages 20 – 21.</a:t>
                      </a:r>
                    </a:p>
                    <a:p>
                      <a:r>
                        <a:rPr lang="en-GB" sz="1200" dirty="0">
                          <a:solidFill>
                            <a:srgbClr val="00B050"/>
                          </a:solidFill>
                        </a:rPr>
                        <a:t>Power and Conflict workbook </a:t>
                      </a:r>
                      <a:r>
                        <a:rPr lang="en-GB" sz="1200" dirty="0"/>
                        <a:t>– Bayonet Charge.  Pages 16 – 17.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521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Week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CGP English Language workbook – Section 4: Writing</a:t>
                      </a:r>
                    </a:p>
                    <a:p>
                      <a:r>
                        <a:rPr lang="en-GB" sz="1200" dirty="0"/>
                        <a:t>Complete pages  60 – 61  Writing task – Page 63.</a:t>
                      </a:r>
                    </a:p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Macbeth workboo</a:t>
                      </a:r>
                      <a:r>
                        <a:rPr lang="en-GB" sz="1200" dirty="0"/>
                        <a:t>k -  Lady Macbeth revision.  Pages 22 – 23.</a:t>
                      </a:r>
                    </a:p>
                    <a:p>
                      <a:r>
                        <a:rPr lang="en-GB" sz="1200" dirty="0">
                          <a:solidFill>
                            <a:srgbClr val="00B050"/>
                          </a:solidFill>
                        </a:rPr>
                        <a:t>Power and Conflict workbook </a:t>
                      </a:r>
                      <a:r>
                        <a:rPr lang="en-GB" sz="1200" dirty="0"/>
                        <a:t>– Remains.  Pages 18 – 19.</a:t>
                      </a:r>
                    </a:p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871405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A2F01A3F-354B-4870-995B-30CF41B3D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5637" y="137666"/>
            <a:ext cx="1536325" cy="82753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3088E59-9469-406F-9C35-009F9E6451FB}"/>
              </a:ext>
            </a:extLst>
          </p:cNvPr>
          <p:cNvSpPr/>
          <p:nvPr/>
        </p:nvSpPr>
        <p:spPr>
          <a:xfrm>
            <a:off x="266700" y="5608321"/>
            <a:ext cx="11671300" cy="11120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</a:endParaRPr>
          </a:p>
          <a:p>
            <a:endParaRPr lang="en-GB" b="1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Additional Learning:</a:t>
            </a:r>
          </a:p>
          <a:p>
            <a:r>
              <a:rPr lang="en-GB" dirty="0">
                <a:solidFill>
                  <a:schemeClr val="tx1"/>
                </a:solidFill>
              </a:rPr>
              <a:t>An Inspector Calls – Read the play.  Make notes on what happens in each Act. Create character profiles with key quotations.</a:t>
            </a:r>
          </a:p>
          <a:p>
            <a:r>
              <a:rPr lang="en-GB" dirty="0">
                <a:solidFill>
                  <a:schemeClr val="tx1"/>
                </a:solidFill>
              </a:rPr>
              <a:t>An Inspector Calls – Oak Academy lessons - </a:t>
            </a:r>
            <a:r>
              <a:rPr lang="en-GB" dirty="0">
                <a:solidFill>
                  <a:schemeClr val="tx1"/>
                </a:solidFill>
                <a:hlinkClick r:id="rId3"/>
              </a:rPr>
              <a:t>https://teachers.thenational.academy/units/an-inspector-calls-923e</a:t>
            </a:r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399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396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Summer to Success – Year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to Success – Year 10</dc:title>
  <dc:creator>Miss E. Dolan</dc:creator>
  <cp:lastModifiedBy>Miss E. Dolan</cp:lastModifiedBy>
  <cp:revision>7</cp:revision>
  <dcterms:created xsi:type="dcterms:W3CDTF">2021-06-25T12:01:02Z</dcterms:created>
  <dcterms:modified xsi:type="dcterms:W3CDTF">2021-06-25T13:00:12Z</dcterms:modified>
</cp:coreProperties>
</file>