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6" r:id="rId3"/>
    <p:sldId id="264" r:id="rId4"/>
    <p:sldId id="267" r:id="rId5"/>
    <p:sldId id="265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C4B"/>
    <a:srgbClr val="1B2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6DC78-4075-448A-948C-5C66F472674D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666C-A854-4109-B4DA-FC51019BD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4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995-A2D5-4752-B289-C336ED728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602CA-0D59-437B-9F52-513287AC5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51DE-99A8-4A04-9354-502A157E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C7C17-697F-43D1-AB11-F50282B6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8DD67-28EE-4CD3-86A6-BBF2DD6D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0335-450A-45C1-8E6D-55DA9336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1AA2B-61A0-407A-9F8B-15D7D8314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C917C-54CF-41F7-B3B0-E723D26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387F9-B802-4062-BC1D-D8A412F3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4C812-DD27-401A-95EF-6910B94E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38990-E160-45D9-8EA3-ACE018955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82755-267C-478C-95E8-5C63D59CD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82D5-2533-4073-8B1E-016EFBB2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F2451-C186-4EF6-B37F-6B631EF1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62D2-94AD-4963-BD81-FCEF519F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3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EC5-8B01-4B25-BA99-344CAFFC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6CEB-78EF-4949-851F-01ACD6BA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3A4D6-74AE-484B-A729-87D9BEC7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813D5-5CF5-41D3-AF9F-C723C93F4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DD315-55DD-4B72-B197-3C5A095B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1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13DA-58C2-4E49-8B42-D1700D64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7DD88-E018-4EAF-AD01-C7A034B2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1022B-D938-4B04-BC7F-6A4FD01AB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86121-1C30-497D-B97E-E9C90F05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0F2EB-70D5-44B6-85A0-5398786A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1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5EA1-12AD-4906-BAF2-79920B58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B01A-7C3E-4FA9-9866-F7F3B85A6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A1412-9C01-4BEE-BE4A-351D0C2F0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F8C0-BF4B-4B42-BBF2-4EBFC874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1AF7B-5BB9-4B2C-A4F7-D7676A81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4824F-354E-46D1-B1DB-BC4EB4A7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51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A2C8-84CC-4C99-9AF7-55F8052C2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E28B8-74C3-4EDC-84C1-0E96978DD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5674F-7980-4474-B2ED-E627CF095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7EDF6-1524-4D9E-843B-EC6D83040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3A2F9-C57A-4A59-A785-BFBE0D053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5BAD8-3E0C-4D2E-9F1A-EECFE42D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A8A53-2423-4F58-8C28-69C12CB5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88222-721C-4E3F-9938-41B7253F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2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F8F9-11AC-450F-9A62-85035B5E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6C9E1-1899-418E-AF40-98863607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F2F88-CCCE-4664-A8BB-A0D88DE1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5C365-A1CB-4FCB-BD46-DAE6F9D6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A8650-3B73-49E6-B59D-B722B17E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34BE4-C122-4990-B4BE-631E5531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A24AD-FD79-4628-9306-6ECEAFF6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CE55-F4EA-4467-9B55-4BB8CDFC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10B9-8DC8-4365-ADD1-8864D9DB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52A23-ABBD-4828-9127-1F132ABFD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93B91-238E-41DB-B822-914005A3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D2184-1695-4D14-8B8F-37EE1EF8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A1192-DA3F-4A31-93D9-E3B5CB45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3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58F9-53EC-47A3-AD73-57E191C1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5DE34-144F-47CF-BADA-5D8072370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9EF31-6398-4605-A02B-81B4F2EAE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63DE8-F532-45AD-AD08-B59F4010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14571-0549-4502-8005-A28E939D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572C1-E9E3-4BED-AFF5-10B004A6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6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360F4-0D3E-48B4-A907-20D822A2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CF42B-7D1C-49A0-B219-DC3EE033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E154A-3D6B-499B-8A38-ED1C85EA7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460B-0580-487E-8489-D1570F4963BF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2C43-39C8-4C9B-8CA2-4990ECF53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A9FBD-8F30-40D6-BE0E-0816F4CF8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F955-449E-488A-9C5A-08060383F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1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BC3921-ADE7-7345-AC41-FC5C23EB6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51D01CD-7760-054E-818D-A540DB4DB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9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07DF0DE-CAF9-5547-B9A8-B6331A95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06DBBC3C-82C3-3F45-B74F-58C82D4B1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6651690-ED22-3840-A28D-71171FD9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58CC63FB-91C0-D548-975F-C8230934B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8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your Microsoft device</dc:title>
  <dc:creator>James Castling</dc:creator>
  <cp:lastModifiedBy>Liam Sullivan</cp:lastModifiedBy>
  <cp:revision>21</cp:revision>
  <dcterms:created xsi:type="dcterms:W3CDTF">2020-12-02T11:42:50Z</dcterms:created>
  <dcterms:modified xsi:type="dcterms:W3CDTF">2020-12-08T15:51:45Z</dcterms:modified>
</cp:coreProperties>
</file>