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7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31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6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6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92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6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84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78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2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2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ABD4-737E-41FF-A345-F1C9CCA55B57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01FC-F9E6-4AF8-A11B-C206B25D7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166" y="0"/>
            <a:ext cx="6019800" cy="2028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1644" y="4179994"/>
            <a:ext cx="3491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 have two biology tasks, firstly you will be making observations about wildlife – you can do this by going outside or looking out of a window if the weather isn’t good!</a:t>
            </a:r>
          </a:p>
          <a:p>
            <a:endParaRPr lang="en-GB" sz="1600" dirty="0"/>
          </a:p>
          <a:p>
            <a:r>
              <a:rPr lang="en-GB" sz="1600" dirty="0" smtClean="0"/>
              <a:t>Secondly you will be looking into how to stay healthy by looking at the contents of food and drinks as well as measuring your heart rate.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58393" y="4179994"/>
            <a:ext cx="3491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 chemistry your task is to research what happened on your birthday.</a:t>
            </a:r>
          </a:p>
          <a:p>
            <a:endParaRPr lang="en-GB" sz="1600" dirty="0"/>
          </a:p>
          <a:p>
            <a:r>
              <a:rPr lang="en-GB" sz="1600" dirty="0" smtClean="0"/>
              <a:t>Secondly you will be doing a simple investigation into how solids dissolve.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138161" y="4179994"/>
            <a:ext cx="3491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 Physics your task is to make observations of the world around you – including how the moon and Sun change place in the sky,</a:t>
            </a:r>
            <a:endParaRPr lang="en-GB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87" y="2214388"/>
            <a:ext cx="2772296" cy="18481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9942" y="2272222"/>
            <a:ext cx="2543695" cy="17903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9230" y="2211309"/>
            <a:ext cx="2573996" cy="185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2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Southmoor Multi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G. Bunn</dc:creator>
  <cp:lastModifiedBy>Mr G. Bunn</cp:lastModifiedBy>
  <cp:revision>1</cp:revision>
  <dcterms:created xsi:type="dcterms:W3CDTF">2020-05-22T12:03:43Z</dcterms:created>
  <dcterms:modified xsi:type="dcterms:W3CDTF">2020-05-22T12:11:13Z</dcterms:modified>
</cp:coreProperties>
</file>